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5"/>
  </p:notesMasterIdLst>
  <p:handoutMasterIdLst>
    <p:handoutMasterId r:id="rId6"/>
  </p:handout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2CA4"/>
    <a:srgbClr val="D075C4"/>
    <a:srgbClr val="6812A2"/>
    <a:srgbClr val="4A25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51" d="100"/>
          <a:sy n="151" d="100"/>
        </p:scale>
        <p:origin x="54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286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handoutMaster" Target="handoutMasters/handoutMaster1.xml"/><Relationship Id="rId5" Type="http://schemas.openxmlformats.org/officeDocument/2006/relationships/notesMaster" Target="notesMasters/notesMaster1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image" Target="../media/image5.emf"/><Relationship Id="rId7" Type="http://schemas.openxmlformats.org/officeDocument/2006/relationships/image" Target="../media/image9.emf"/><Relationship Id="rId12" Type="http://schemas.openxmlformats.org/officeDocument/2006/relationships/image" Target="../media/image14.emf"/><Relationship Id="rId2" Type="http://schemas.openxmlformats.org/officeDocument/2006/relationships/image" Target="../media/image4.emf"/><Relationship Id="rId1" Type="http://schemas.openxmlformats.org/officeDocument/2006/relationships/image" Target="../media/image3.emf"/><Relationship Id="rId6" Type="http://schemas.openxmlformats.org/officeDocument/2006/relationships/image" Target="../media/image8.emf"/><Relationship Id="rId11" Type="http://schemas.openxmlformats.org/officeDocument/2006/relationships/image" Target="../media/image13.emf"/><Relationship Id="rId5" Type="http://schemas.openxmlformats.org/officeDocument/2006/relationships/image" Target="../media/image7.emf"/><Relationship Id="rId10" Type="http://schemas.openxmlformats.org/officeDocument/2006/relationships/image" Target="../media/image12.emf"/><Relationship Id="rId4" Type="http://schemas.openxmlformats.org/officeDocument/2006/relationships/image" Target="../media/image6.emf"/><Relationship Id="rId9" Type="http://schemas.openxmlformats.org/officeDocument/2006/relationships/image" Target="../media/image1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4C65469-4759-46F6-91B9-F32D2EE987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1B153EA-CB9B-4387-88AA-C446D07448F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D8B458-6EAD-4B7C-A940-7C3A7117B65E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62AA9F1-DBF0-472E-95B7-76DE3107278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DCA859D-8511-458F-B809-65D06E0A3EE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14CDA-1E59-4321-827D-41ECBF2ADE3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62255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898E7F-91D4-4F52-A8D2-CD2AA3DFCC1B}" type="datetimeFigureOut">
              <a:rPr lang="ru-RU" smtClean="0"/>
              <a:t>05.10.2026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C6257E-16A8-4280-BFDB-8BC1618763F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5141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740028-8AC1-45D2-8AAF-3FCFCB1DEDF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733425" y="3807037"/>
            <a:ext cx="4458575" cy="3050963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A4C8098-EAA2-4EC5-9F63-AB8E116B0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325616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550954-ECEB-4FD8-B92C-0052F9F472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60502DE-D7F0-4CE0-83CB-1264B7FD60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53E248-B5FE-4ECF-A035-EE180ED0A4E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B64B96-3472-4F73-83ED-33BF9FA1B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93617F-00CB-405E-892C-82793BE9CE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3733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D29878-9EA1-47B8-99AF-0BCD572D9D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DFBFD44-DF1B-4E22-A241-6399F28C0A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5108002-5D0E-4CFD-9EE6-D3B168498E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D18228-895F-4251-AE09-60BDCA980D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D46C1F8-4188-4766-BDB8-44DFCF56C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60876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FA84CE-9729-4738-B406-B0BA5206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AF6BE7E-D6EA-47A4-9A57-A53D07FCB1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6C4B127-09BE-4609-BD19-0C215DAA90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9EE7C4-84C1-4618-9C66-B5166C1FC5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980A48-B33E-43FA-83B8-FDBB7952C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6EEDC6-E48B-4E69-86FE-969A9CB74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219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413F7A-DE2F-4C04-BFD2-E9AB5B729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CD69CEF-B973-49A3-8B19-E8153150F7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1112CF8-AD52-4E67-89A8-A8B147A227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1FA1D0A-D1E0-413D-8B78-5705088609B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E8CED1A-0C53-409A-A0ED-D18D2104E1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39E05C6-1338-421C-A41F-E40A31EF64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F680037-A9A5-4978-A61B-D1FF891D0C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4C6732-EBE9-4694-809D-9DC1712072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7511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FA977-F5D3-4D9C-BB38-2C66D2031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6472078-9E69-4E63-95DC-D6A774D694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A1EA199-B8C1-42CD-9911-0402623C1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CB8197A-323F-4FF8-B3A5-46BB2EE1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027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D81776A-B143-4611-A504-3A86E7A4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03B69CF2-9A77-4BBD-B7E5-BBA286B19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F5CA04-8E3D-4F36-99B3-44EA77E0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1915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FE52AC-B19C-4E1C-831C-2845734C2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59C396-EA0D-4E1B-9C09-7E086030A5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B9F30BFD-DB73-43EF-AA9C-5A17FF3A2A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25CFC85-CEB2-44E7-82FD-801F898F4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4D1B7C6-B759-4478-8A4B-C70761512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9324DF-7DB2-4619-AE88-1A12BAA65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93930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97024C-B1A1-4548-A657-3FB0EDF33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EECEF75-7159-447E-B90F-64CBBBDEE1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7A78C3-25B0-4545-AE57-26A8E13607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8BDA1D6-4E1A-4247-BBA4-35FFBC2924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A3CECA3-DD45-4D4E-A932-FC9DC9FD1A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8F142C7-EBD2-4853-B6BB-0827A439EB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69005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9363A1C-DB4A-48EC-93FA-AB80CA892F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950DAB5-ACC4-428A-B6C4-C25702DA23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3F3568-2E11-4797-B406-B03C01DE0B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1458D2-A842-4ED0-A01A-EE69174AE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16EE40D-DA02-4518-9E1B-43563D545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339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499D940-B313-4018-846D-13FEA6E018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7A9425-64F9-4C95-B94E-F26156A0A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ADE21EC-72BF-431C-BE2A-2E50A152C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F75FAC4-AC98-46F0-A138-3DCCE15798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BBC61A5-4A26-4CE2-A5C0-602090AB4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560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A045D0F-F462-4C64-8E80-948A614B7B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t="-1" r="14785" b="5594"/>
          <a:stretch/>
        </p:blipFill>
        <p:spPr>
          <a:xfrm>
            <a:off x="8288551" y="5137150"/>
            <a:ext cx="3903449" cy="1720850"/>
          </a:xfrm>
          <a:prstGeom prst="rect">
            <a:avLst/>
          </a:prstGeom>
        </p:spPr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0D3576-620E-41C9-9FD1-3BB77BED41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r>
              <a:rPr lang="ru-RU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59029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13" Type="http://schemas.openxmlformats.org/officeDocument/2006/relationships/oleObject" Target="../embeddings/oleObject6.bin"/><Relationship Id="rId18" Type="http://schemas.openxmlformats.org/officeDocument/2006/relationships/image" Target="../media/image10.emf"/><Relationship Id="rId26" Type="http://schemas.openxmlformats.org/officeDocument/2006/relationships/image" Target="../media/image14.e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10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7.emf"/><Relationship Id="rId17" Type="http://schemas.openxmlformats.org/officeDocument/2006/relationships/oleObject" Target="../embeddings/oleObject8.bin"/><Relationship Id="rId25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9.emf"/><Relationship Id="rId20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11" Type="http://schemas.openxmlformats.org/officeDocument/2006/relationships/oleObject" Target="../embeddings/oleObject5.bin"/><Relationship Id="rId24" Type="http://schemas.openxmlformats.org/officeDocument/2006/relationships/image" Target="../media/image13.emf"/><Relationship Id="rId5" Type="http://schemas.openxmlformats.org/officeDocument/2006/relationships/oleObject" Target="../embeddings/oleObject2.bin"/><Relationship Id="rId15" Type="http://schemas.openxmlformats.org/officeDocument/2006/relationships/oleObject" Target="../embeddings/oleObject7.bin"/><Relationship Id="rId23" Type="http://schemas.openxmlformats.org/officeDocument/2006/relationships/oleObject" Target="../embeddings/oleObject11.bin"/><Relationship Id="rId10" Type="http://schemas.openxmlformats.org/officeDocument/2006/relationships/image" Target="../media/image6.emf"/><Relationship Id="rId19" Type="http://schemas.openxmlformats.org/officeDocument/2006/relationships/oleObject" Target="../embeddings/oleObject9.bin"/><Relationship Id="rId4" Type="http://schemas.openxmlformats.org/officeDocument/2006/relationships/image" Target="../media/image3.emf"/><Relationship Id="rId9" Type="http://schemas.openxmlformats.org/officeDocument/2006/relationships/oleObject" Target="../embeddings/oleObject4.bin"/><Relationship Id="rId14" Type="http://schemas.openxmlformats.org/officeDocument/2006/relationships/image" Target="../media/image8.emf"/><Relationship Id="rId22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AFA01D90-161E-4209-AB97-334D3E7E2F7F}"/>
              </a:ext>
            </a:extLst>
          </p:cNvPr>
          <p:cNvSpPr/>
          <p:nvPr/>
        </p:nvSpPr>
        <p:spPr>
          <a:xfrm>
            <a:off x="1879731" y="1203517"/>
            <a:ext cx="7513919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400" b="1" dirty="0">
                <a:solidFill>
                  <a:srgbClr val="B72C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ТЕМА ВАШЕГО ДОКЛАДА ДЛЯ КОНФЕРЕНЦИИ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DFD151B-3BB4-46AB-8672-8F3B30E1AB65}"/>
              </a:ext>
            </a:extLst>
          </p:cNvPr>
          <p:cNvSpPr/>
          <p:nvPr/>
        </p:nvSpPr>
        <p:spPr>
          <a:xfrm>
            <a:off x="1879731" y="2806065"/>
            <a:ext cx="67687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Фамилия</a:t>
            </a:r>
          </a:p>
          <a:p>
            <a:r>
              <a:rPr lang="ru-RU" altLang="ru-RU" sz="3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Имя Отчество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6455FED-AEDC-4367-8566-7FC92BB02872}"/>
              </a:ext>
            </a:extLst>
          </p:cNvPr>
          <p:cNvSpPr/>
          <p:nvPr/>
        </p:nvSpPr>
        <p:spPr>
          <a:xfrm>
            <a:off x="1917831" y="4006394"/>
            <a:ext cx="417816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ученая степень, наименование должности, организация</a:t>
            </a:r>
            <a:endParaRPr lang="ru-RU" altLang="ru-RU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38344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56FE82-126B-4BFC-A477-5BB547FB5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2</a:t>
            </a:fld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626897CF-AB55-4876-A826-751DC5866B07}"/>
              </a:ext>
            </a:extLst>
          </p:cNvPr>
          <p:cNvSpPr/>
          <p:nvPr/>
        </p:nvSpPr>
        <p:spPr>
          <a:xfrm>
            <a:off x="1116157" y="2387653"/>
            <a:ext cx="694854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>
                <a:solidFill>
                  <a:srgbClr val="B72C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САМОЕ ЦЕННОЕ – ЭТО ВАШИ СОБСТВЕННЫЕ ДАННЫЕ.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A12862F-8F05-4F28-8012-9F07EB7BCCEF}"/>
              </a:ext>
            </a:extLst>
          </p:cNvPr>
          <p:cNvSpPr/>
          <p:nvPr/>
        </p:nvSpPr>
        <p:spPr>
          <a:xfrm>
            <a:off x="1060157" y="827161"/>
            <a:ext cx="10293643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indent="268288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Уважаемые коллеги!</a:t>
            </a:r>
          </a:p>
          <a:p>
            <a:pPr marL="0" lvl="1" indent="268288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Вы выступаете перед подготовленной аудиторией, и любые слайды с хрестоматийной информацией (об эпидемиологии заболевания, социальной значимости, среднестатистическом портрете пациента и т. д.) – лишние. 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E48FAA6A-6E19-461A-AF11-DE74AA0E2C10}"/>
              </a:ext>
            </a:extLst>
          </p:cNvPr>
          <p:cNvSpPr/>
          <p:nvPr/>
        </p:nvSpPr>
        <p:spPr>
          <a:xfrm>
            <a:off x="1277213" y="3784071"/>
            <a:ext cx="1007658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Конечно, обзор литературы укрепляет фундамент работы. Но… фундамент не должен занимать </a:t>
            </a:r>
            <a:r>
              <a:rPr lang="ru-RU" altLang="ru-RU" sz="1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бОльшую</a:t>
            </a: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часть конструкции!</a:t>
            </a:r>
          </a:p>
          <a:p>
            <a:pPr marL="0" lvl="1" algn="just">
              <a:spcBef>
                <a:spcPts val="600"/>
              </a:spcBef>
              <a:spcAft>
                <a:spcPts val="600"/>
              </a:spcAft>
            </a:pPr>
            <a:r>
              <a:rPr lang="ru-RU" altLang="ru-RU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Каждый новый слайд – новая информация, новое развитие научного сюжета. </a:t>
            </a:r>
          </a:p>
        </p:txBody>
      </p:sp>
    </p:spTree>
    <p:extLst>
      <p:ext uri="{BB962C8B-B14F-4D97-AF65-F5344CB8AC3E}">
        <p14:creationId xmlns:p14="http://schemas.microsoft.com/office/powerpoint/2010/main" val="183134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B2096BB-CF29-4756-946F-EC173BDDE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9E6AA1-6CE0-4C9D-A232-6662FB1DCA52}" type="slidenum">
              <a:rPr lang="ru-RU" smtClean="0"/>
              <a:t>3</a:t>
            </a:fld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00070E8-7E89-4056-8650-3422D2B239EB}"/>
              </a:ext>
            </a:extLst>
          </p:cNvPr>
          <p:cNvSpPr/>
          <p:nvPr/>
        </p:nvSpPr>
        <p:spPr>
          <a:xfrm>
            <a:off x="1137186" y="1105433"/>
            <a:ext cx="596034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>
                <a:solidFill>
                  <a:srgbClr val="B72C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ПОМНИТЕ ОБ АУДИТОРИИ. 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188ED51-1A59-4A2F-B3BC-72C424BE87A1}"/>
              </a:ext>
            </a:extLst>
          </p:cNvPr>
          <p:cNvSpPr/>
          <p:nvPr/>
        </p:nvSpPr>
        <p:spPr>
          <a:xfrm>
            <a:off x="1137186" y="1737809"/>
            <a:ext cx="107018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</a:pPr>
            <a:r>
              <a:rPr lang="ru-RU" alt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Не переполняйте слайды слишком мелкими и нечитабельными таблицами и подписями!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671C2696-894C-45B4-873D-EDB9281CEF7D}"/>
              </a:ext>
            </a:extLst>
          </p:cNvPr>
          <p:cNvSpPr/>
          <p:nvPr/>
        </p:nvSpPr>
        <p:spPr>
          <a:xfrm>
            <a:off x="1137187" y="2773406"/>
            <a:ext cx="70225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>
              <a:spcBef>
                <a:spcPts val="600"/>
              </a:spcBef>
              <a:spcAft>
                <a:spcPts val="600"/>
              </a:spcAft>
            </a:pPr>
            <a:r>
              <a:rPr lang="ru-RU" altLang="ru-RU" sz="2000" dirty="0">
                <a:solidFill>
                  <a:srgbClr val="B72CA4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Для наглядности вашей презентации, предлагаем несколько графических элементов:</a:t>
            </a:r>
          </a:p>
        </p:txBody>
      </p:sp>
      <p:graphicFrame>
        <p:nvGraphicFramePr>
          <p:cNvPr id="2" name="Объект 1">
            <a:extLst>
              <a:ext uri="{FF2B5EF4-FFF2-40B4-BE49-F238E27FC236}">
                <a16:creationId xmlns:a16="http://schemas.microsoft.com/office/drawing/2014/main" id="{3DC71CBA-2431-473A-9352-27B6891D2A2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4870020"/>
              </p:ext>
            </p:extLst>
          </p:nvPr>
        </p:nvGraphicFramePr>
        <p:xfrm>
          <a:off x="1270000" y="4084594"/>
          <a:ext cx="3333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4" name="CorelDRAW" r:id="rId3" imgW="333697" imgH="282892" progId="CorelDraw.Graphic.25">
                  <p:embed/>
                </p:oleObj>
              </mc:Choice>
              <mc:Fallback>
                <p:oleObj name="CorelDRAW" r:id="rId3" imgW="333697" imgH="282892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00" y="4084594"/>
                        <a:ext cx="333375" cy="28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Объект 2">
            <a:extLst>
              <a:ext uri="{FF2B5EF4-FFF2-40B4-BE49-F238E27FC236}">
                <a16:creationId xmlns:a16="http://schemas.microsoft.com/office/drawing/2014/main" id="{7EE17E5B-5C33-4990-AD4C-16A6EB904F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57303597"/>
              </p:ext>
            </p:extLst>
          </p:nvPr>
        </p:nvGraphicFramePr>
        <p:xfrm>
          <a:off x="2149474" y="3998869"/>
          <a:ext cx="30003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5" name="CorelDRAW" r:id="rId5" imgW="300205" imgH="368209" progId="CorelDraw.Graphic.25">
                  <p:embed/>
                </p:oleObj>
              </mc:Choice>
              <mc:Fallback>
                <p:oleObj name="CorelDRAW" r:id="rId5" imgW="300205" imgH="368209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149474" y="3998869"/>
                        <a:ext cx="300038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B0458464-3AE1-471B-BA33-5CE1A06221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67816485"/>
              </p:ext>
            </p:extLst>
          </p:nvPr>
        </p:nvGraphicFramePr>
        <p:xfrm>
          <a:off x="2995611" y="4001715"/>
          <a:ext cx="3333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6" name="CorelDRAW" r:id="rId7" imgW="333289" imgH="333511" progId="CorelDraw.Graphic.25">
                  <p:embed/>
                </p:oleObj>
              </mc:Choice>
              <mc:Fallback>
                <p:oleObj name="CorelDRAW" r:id="rId7" imgW="333289" imgH="333511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2995611" y="4001715"/>
                        <a:ext cx="3333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Объект 15">
            <a:extLst>
              <a:ext uri="{FF2B5EF4-FFF2-40B4-BE49-F238E27FC236}">
                <a16:creationId xmlns:a16="http://schemas.microsoft.com/office/drawing/2014/main" id="{543B26FF-1BBC-4A15-938F-057C3DF8C4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92974724"/>
              </p:ext>
            </p:extLst>
          </p:nvPr>
        </p:nvGraphicFramePr>
        <p:xfrm>
          <a:off x="3875085" y="4033000"/>
          <a:ext cx="265113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7" name="CorelDRAW" r:id="rId9" imgW="265079" imgH="282892" progId="CorelDraw.Graphic.25">
                  <p:embed/>
                </p:oleObj>
              </mc:Choice>
              <mc:Fallback>
                <p:oleObj name="CorelDRAW" r:id="rId9" imgW="265079" imgH="282892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3875085" y="4033000"/>
                        <a:ext cx="265113" cy="28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Объект 16">
            <a:extLst>
              <a:ext uri="{FF2B5EF4-FFF2-40B4-BE49-F238E27FC236}">
                <a16:creationId xmlns:a16="http://schemas.microsoft.com/office/drawing/2014/main" id="{4C85BE46-1998-4212-95F2-9F2544E5287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6112751"/>
              </p:ext>
            </p:extLst>
          </p:nvPr>
        </p:nvGraphicFramePr>
        <p:xfrm>
          <a:off x="4686297" y="3983879"/>
          <a:ext cx="3333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8" name="CorelDRAW" r:id="rId11" imgW="334106" imgH="366985" progId="CorelDraw.Graphic.25">
                  <p:embed/>
                </p:oleObj>
              </mc:Choice>
              <mc:Fallback>
                <p:oleObj name="CorelDRAW" r:id="rId11" imgW="334106" imgH="366985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4686297" y="3983879"/>
                        <a:ext cx="333375" cy="366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Объект 17">
            <a:extLst>
              <a:ext uri="{FF2B5EF4-FFF2-40B4-BE49-F238E27FC236}">
                <a16:creationId xmlns:a16="http://schemas.microsoft.com/office/drawing/2014/main" id="{0AF6586F-746D-450E-BFA0-AFA9CBF38F9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3903702"/>
              </p:ext>
            </p:extLst>
          </p:nvPr>
        </p:nvGraphicFramePr>
        <p:xfrm>
          <a:off x="5565771" y="3983879"/>
          <a:ext cx="650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9" name="CorelDRAW" r:id="rId13" imgW="64534" imgH="357596" progId="CorelDraw.Graphic.25">
                  <p:embed/>
                </p:oleObj>
              </mc:Choice>
              <mc:Fallback>
                <p:oleObj name="CorelDRAW" r:id="rId13" imgW="64534" imgH="357596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565771" y="3983879"/>
                        <a:ext cx="65088" cy="35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Объект 25">
            <a:extLst>
              <a:ext uri="{FF2B5EF4-FFF2-40B4-BE49-F238E27FC236}">
                <a16:creationId xmlns:a16="http://schemas.microsoft.com/office/drawing/2014/main" id="{B34994C1-BB83-4328-A36E-5C60DB842AF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7134123"/>
              </p:ext>
            </p:extLst>
          </p:nvPr>
        </p:nvGraphicFramePr>
        <p:xfrm>
          <a:off x="1270000" y="4970471"/>
          <a:ext cx="333375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CorelDRAW" r:id="rId15" imgW="333697" imgH="282892" progId="CorelDraw.Graphic.25">
                  <p:embed/>
                </p:oleObj>
              </mc:Choice>
              <mc:Fallback>
                <p:oleObj name="CorelDRAW" r:id="rId15" imgW="333697" imgH="282892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270000" y="4970471"/>
                        <a:ext cx="333375" cy="28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Объект 26">
            <a:extLst>
              <a:ext uri="{FF2B5EF4-FFF2-40B4-BE49-F238E27FC236}">
                <a16:creationId xmlns:a16="http://schemas.microsoft.com/office/drawing/2014/main" id="{C02DF49A-0845-40BF-9BD5-0DF806D3E6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1597381"/>
              </p:ext>
            </p:extLst>
          </p:nvPr>
        </p:nvGraphicFramePr>
        <p:xfrm>
          <a:off x="2149474" y="4884746"/>
          <a:ext cx="300038" cy="368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CorelDRAW" r:id="rId17" imgW="300205" imgH="368209" progId="CorelDraw.Graphic.25">
                  <p:embed/>
                </p:oleObj>
              </mc:Choice>
              <mc:Fallback>
                <p:oleObj name="CorelDRAW" r:id="rId17" imgW="300205" imgH="368209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2149474" y="4884746"/>
                        <a:ext cx="300038" cy="368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Объект 27">
            <a:extLst>
              <a:ext uri="{FF2B5EF4-FFF2-40B4-BE49-F238E27FC236}">
                <a16:creationId xmlns:a16="http://schemas.microsoft.com/office/drawing/2014/main" id="{463DB241-C2E2-469A-9153-5E809822E56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3752059"/>
              </p:ext>
            </p:extLst>
          </p:nvPr>
        </p:nvGraphicFramePr>
        <p:xfrm>
          <a:off x="2995610" y="4902208"/>
          <a:ext cx="333375" cy="333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CorelDRAW" r:id="rId19" imgW="333289" imgH="333511" progId="CorelDraw.Graphic.25">
                  <p:embed/>
                </p:oleObj>
              </mc:Choice>
              <mc:Fallback>
                <p:oleObj name="CorelDRAW" r:id="rId19" imgW="333289" imgH="333511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2995610" y="4902208"/>
                        <a:ext cx="333375" cy="3333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Объект 28">
            <a:extLst>
              <a:ext uri="{FF2B5EF4-FFF2-40B4-BE49-F238E27FC236}">
                <a16:creationId xmlns:a16="http://schemas.microsoft.com/office/drawing/2014/main" id="{CF33BF26-5E83-4B21-8E90-E84D6EC2E5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26809856"/>
              </p:ext>
            </p:extLst>
          </p:nvPr>
        </p:nvGraphicFramePr>
        <p:xfrm>
          <a:off x="3875085" y="4933958"/>
          <a:ext cx="265113" cy="282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" name="CorelDRAW" r:id="rId21" imgW="265079" imgH="282892" progId="CorelDraw.Graphic.25">
                  <p:embed/>
                </p:oleObj>
              </mc:Choice>
              <mc:Fallback>
                <p:oleObj name="CorelDRAW" r:id="rId21" imgW="265079" imgH="282892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3875085" y="4933958"/>
                        <a:ext cx="265113" cy="2825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Объект 29">
            <a:extLst>
              <a:ext uri="{FF2B5EF4-FFF2-40B4-BE49-F238E27FC236}">
                <a16:creationId xmlns:a16="http://schemas.microsoft.com/office/drawing/2014/main" id="{95170A3D-3496-4E94-999B-C9900FB69E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88140395"/>
              </p:ext>
            </p:extLst>
          </p:nvPr>
        </p:nvGraphicFramePr>
        <p:xfrm>
          <a:off x="5576086" y="4878395"/>
          <a:ext cx="65088" cy="357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" name="CorelDRAW" r:id="rId23" imgW="64534" imgH="357596" progId="CorelDraw.Graphic.25">
                  <p:embed/>
                </p:oleObj>
              </mc:Choice>
              <mc:Fallback>
                <p:oleObj name="CorelDRAW" r:id="rId23" imgW="64534" imgH="357596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5576086" y="4878395"/>
                        <a:ext cx="65088" cy="3571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Объект 30">
            <a:extLst>
              <a:ext uri="{FF2B5EF4-FFF2-40B4-BE49-F238E27FC236}">
                <a16:creationId xmlns:a16="http://schemas.microsoft.com/office/drawing/2014/main" id="{5D5C9C4E-42BE-4538-BCDE-74298F7CE37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69848204"/>
              </p:ext>
            </p:extLst>
          </p:nvPr>
        </p:nvGraphicFramePr>
        <p:xfrm>
          <a:off x="4696613" y="4891888"/>
          <a:ext cx="333375" cy="366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5" name="CorelDRAW" r:id="rId25" imgW="334106" imgH="366985" progId="CorelDraw.Graphic.25">
                  <p:embed/>
                </p:oleObj>
              </mc:Choice>
              <mc:Fallback>
                <p:oleObj name="CorelDRAW" r:id="rId25" imgW="334106" imgH="366985" progId="CorelDraw.Graphic.25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4696613" y="4891888"/>
                        <a:ext cx="333375" cy="366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168735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114</Words>
  <Application>Microsoft Office PowerPoint</Application>
  <PresentationFormat>Широкоэкранный</PresentationFormat>
  <Paragraphs>14</Paragraphs>
  <Slides>3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Tahoma</vt:lpstr>
      <vt:lpstr>Тема Office</vt:lpstr>
      <vt:lpstr>CorelDRAW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designer@medcitygroup.ru</cp:lastModifiedBy>
  <cp:revision>14</cp:revision>
  <dcterms:created xsi:type="dcterms:W3CDTF">2024-02-29T08:29:00Z</dcterms:created>
  <dcterms:modified xsi:type="dcterms:W3CDTF">2026-10-05T09:04:43Z</dcterms:modified>
</cp:coreProperties>
</file>