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6" r:id="rId2"/>
    <p:sldId id="260" r:id="rId3"/>
    <p:sldId id="261" r:id="rId4"/>
  </p:sldIdLst>
  <p:sldSz cx="14079538" cy="79200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62B8"/>
    <a:srgbClr val="3B397B"/>
    <a:srgbClr val="3E3EA2"/>
    <a:srgbClr val="307578"/>
    <a:srgbClr val="9FE0BF"/>
    <a:srgbClr val="426066"/>
    <a:srgbClr val="C87608"/>
    <a:srgbClr val="BC0000"/>
    <a:srgbClr val="00807B"/>
    <a:srgbClr val="002D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31" d="100"/>
          <a:sy n="131" d="100"/>
        </p:scale>
        <p:origin x="53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3.emf"/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12" Type="http://schemas.openxmlformats.org/officeDocument/2006/relationships/image" Target="../media/image16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11" Type="http://schemas.openxmlformats.org/officeDocument/2006/relationships/image" Target="../media/image15.emf"/><Relationship Id="rId5" Type="http://schemas.openxmlformats.org/officeDocument/2006/relationships/image" Target="../media/image9.emf"/><Relationship Id="rId15" Type="http://schemas.openxmlformats.org/officeDocument/2006/relationships/image" Target="../media/image4.emf"/><Relationship Id="rId10" Type="http://schemas.openxmlformats.org/officeDocument/2006/relationships/image" Target="../media/image14.emf"/><Relationship Id="rId4" Type="http://schemas.openxmlformats.org/officeDocument/2006/relationships/image" Target="../media/image8.emf"/><Relationship Id="rId9" Type="http://schemas.openxmlformats.org/officeDocument/2006/relationships/image" Target="../media/image13.emf"/><Relationship Id="rId14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2EC9B-C0C6-4CFD-BEAE-7ACEF9B381AA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4E405-9FE6-4738-91D4-E1670576F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0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517" y="1202672"/>
            <a:ext cx="5428142" cy="2757347"/>
          </a:xfrm>
          <a:prstGeom prst="rect">
            <a:avLst/>
          </a:prstGeom>
        </p:spPr>
        <p:txBody>
          <a:bodyPr anchor="b"/>
          <a:lstStyle>
            <a:lvl1pPr algn="ctr">
              <a:defRPr sz="6929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1306" y="4304820"/>
            <a:ext cx="5428143" cy="19121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72"/>
            </a:lvl1pPr>
            <a:lvl2pPr marL="527975" indent="0" algn="ctr">
              <a:buNone/>
              <a:defRPr sz="2310"/>
            </a:lvl2pPr>
            <a:lvl3pPr marL="1055949" indent="0" algn="ctr">
              <a:buNone/>
              <a:defRPr sz="2079"/>
            </a:lvl3pPr>
            <a:lvl4pPr marL="1583924" indent="0" algn="ctr">
              <a:buNone/>
              <a:defRPr sz="1848"/>
            </a:lvl4pPr>
            <a:lvl5pPr marL="2111898" indent="0" algn="ctr">
              <a:buNone/>
              <a:defRPr sz="1848"/>
            </a:lvl5pPr>
            <a:lvl6pPr marL="2639873" indent="0" algn="ctr">
              <a:buNone/>
              <a:defRPr sz="1848"/>
            </a:lvl6pPr>
            <a:lvl7pPr marL="3167847" indent="0" algn="ctr">
              <a:buNone/>
              <a:defRPr sz="1848"/>
            </a:lvl7pPr>
            <a:lvl8pPr marL="3695822" indent="0" algn="ctr">
              <a:buNone/>
              <a:defRPr sz="1848"/>
            </a:lvl8pPr>
            <a:lvl9pPr marL="4223796" indent="0" algn="ctr">
              <a:buNone/>
              <a:defRPr sz="1848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25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968" y="421669"/>
            <a:ext cx="12143602" cy="1530841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7968" y="2108344"/>
            <a:ext cx="12143602" cy="502519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35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75670" y="421669"/>
            <a:ext cx="3035900" cy="6711866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7968" y="421669"/>
            <a:ext cx="8931707" cy="67118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456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968" y="421669"/>
            <a:ext cx="12143602" cy="1530841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7968" y="2108344"/>
            <a:ext cx="12143602" cy="50251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79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635" y="1974511"/>
            <a:ext cx="12143602" cy="3294515"/>
          </a:xfrm>
          <a:prstGeom prst="rect">
            <a:avLst/>
          </a:prstGeom>
        </p:spPr>
        <p:txBody>
          <a:bodyPr anchor="b"/>
          <a:lstStyle>
            <a:lvl1pPr>
              <a:defRPr sz="692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635" y="5300193"/>
            <a:ext cx="12143602" cy="1732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72">
                <a:solidFill>
                  <a:schemeClr val="tx1">
                    <a:tint val="75000"/>
                  </a:schemeClr>
                </a:solidFill>
              </a:defRPr>
            </a:lvl1pPr>
            <a:lvl2pPr marL="527975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5949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3924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1898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39873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7847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58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3796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26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968" y="421669"/>
            <a:ext cx="12143602" cy="1530841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7968" y="2108344"/>
            <a:ext cx="5983804" cy="50251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7766" y="2108344"/>
            <a:ext cx="5983804" cy="50251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396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02" y="421669"/>
            <a:ext cx="12143602" cy="1530841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9803" y="1941510"/>
            <a:ext cx="5956304" cy="95150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72" b="1"/>
            </a:lvl1pPr>
            <a:lvl2pPr marL="527975" indent="0">
              <a:buNone/>
              <a:defRPr sz="2310" b="1"/>
            </a:lvl2pPr>
            <a:lvl3pPr marL="1055949" indent="0">
              <a:buNone/>
              <a:defRPr sz="2079" b="1"/>
            </a:lvl3pPr>
            <a:lvl4pPr marL="1583924" indent="0">
              <a:buNone/>
              <a:defRPr sz="1848" b="1"/>
            </a:lvl4pPr>
            <a:lvl5pPr marL="2111898" indent="0">
              <a:buNone/>
              <a:defRPr sz="1848" b="1"/>
            </a:lvl5pPr>
            <a:lvl6pPr marL="2639873" indent="0">
              <a:buNone/>
              <a:defRPr sz="1848" b="1"/>
            </a:lvl6pPr>
            <a:lvl7pPr marL="3167847" indent="0">
              <a:buNone/>
              <a:defRPr sz="1848" b="1"/>
            </a:lvl7pPr>
            <a:lvl8pPr marL="3695822" indent="0">
              <a:buNone/>
              <a:defRPr sz="1848" b="1"/>
            </a:lvl8pPr>
            <a:lvl9pPr marL="4223796" indent="0">
              <a:buNone/>
              <a:defRPr sz="1848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9803" y="2893014"/>
            <a:ext cx="5956304" cy="42551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27766" y="1941510"/>
            <a:ext cx="5985638" cy="95150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72" b="1"/>
            </a:lvl1pPr>
            <a:lvl2pPr marL="527975" indent="0">
              <a:buNone/>
              <a:defRPr sz="2310" b="1"/>
            </a:lvl2pPr>
            <a:lvl3pPr marL="1055949" indent="0">
              <a:buNone/>
              <a:defRPr sz="2079" b="1"/>
            </a:lvl3pPr>
            <a:lvl4pPr marL="1583924" indent="0">
              <a:buNone/>
              <a:defRPr sz="1848" b="1"/>
            </a:lvl4pPr>
            <a:lvl5pPr marL="2111898" indent="0">
              <a:buNone/>
              <a:defRPr sz="1848" b="1"/>
            </a:lvl5pPr>
            <a:lvl6pPr marL="2639873" indent="0">
              <a:buNone/>
              <a:defRPr sz="1848" b="1"/>
            </a:lvl6pPr>
            <a:lvl7pPr marL="3167847" indent="0">
              <a:buNone/>
              <a:defRPr sz="1848" b="1"/>
            </a:lvl7pPr>
            <a:lvl8pPr marL="3695822" indent="0">
              <a:buNone/>
              <a:defRPr sz="1848" b="1"/>
            </a:lvl8pPr>
            <a:lvl9pPr marL="4223796" indent="0">
              <a:buNone/>
              <a:defRPr sz="1848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27766" y="2893014"/>
            <a:ext cx="5985638" cy="42551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559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968" y="421669"/>
            <a:ext cx="12143602" cy="1530841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608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51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03" y="528002"/>
            <a:ext cx="4541017" cy="1848009"/>
          </a:xfrm>
          <a:prstGeom prst="rect">
            <a:avLst/>
          </a:prstGeom>
        </p:spPr>
        <p:txBody>
          <a:bodyPr anchor="b"/>
          <a:lstStyle>
            <a:lvl1pPr>
              <a:defRPr sz="369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5638" y="1140340"/>
            <a:ext cx="7127766" cy="5628360"/>
          </a:xfrm>
          <a:prstGeom prst="rect">
            <a:avLst/>
          </a:prstGeom>
        </p:spPr>
        <p:txBody>
          <a:bodyPr/>
          <a:lstStyle>
            <a:lvl1pPr>
              <a:defRPr sz="3695"/>
            </a:lvl1pPr>
            <a:lvl2pPr>
              <a:defRPr sz="3233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9803" y="2376011"/>
            <a:ext cx="4541017" cy="44018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48"/>
            </a:lvl1pPr>
            <a:lvl2pPr marL="527975" indent="0">
              <a:buNone/>
              <a:defRPr sz="1617"/>
            </a:lvl2pPr>
            <a:lvl3pPr marL="1055949" indent="0">
              <a:buNone/>
              <a:defRPr sz="1386"/>
            </a:lvl3pPr>
            <a:lvl4pPr marL="1583924" indent="0">
              <a:buNone/>
              <a:defRPr sz="1155"/>
            </a:lvl4pPr>
            <a:lvl5pPr marL="2111898" indent="0">
              <a:buNone/>
              <a:defRPr sz="1155"/>
            </a:lvl5pPr>
            <a:lvl6pPr marL="2639873" indent="0">
              <a:buNone/>
              <a:defRPr sz="1155"/>
            </a:lvl6pPr>
            <a:lvl7pPr marL="3167847" indent="0">
              <a:buNone/>
              <a:defRPr sz="1155"/>
            </a:lvl7pPr>
            <a:lvl8pPr marL="3695822" indent="0">
              <a:buNone/>
              <a:defRPr sz="1155"/>
            </a:lvl8pPr>
            <a:lvl9pPr marL="4223796" indent="0">
              <a:buNone/>
              <a:defRPr sz="115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030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03" y="528002"/>
            <a:ext cx="4541017" cy="1848009"/>
          </a:xfrm>
          <a:prstGeom prst="rect">
            <a:avLst/>
          </a:prstGeom>
        </p:spPr>
        <p:txBody>
          <a:bodyPr anchor="b"/>
          <a:lstStyle>
            <a:lvl1pPr>
              <a:defRPr sz="369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85638" y="1140340"/>
            <a:ext cx="7127766" cy="562836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95"/>
            </a:lvl1pPr>
            <a:lvl2pPr marL="527975" indent="0">
              <a:buNone/>
              <a:defRPr sz="3233"/>
            </a:lvl2pPr>
            <a:lvl3pPr marL="1055949" indent="0">
              <a:buNone/>
              <a:defRPr sz="2772"/>
            </a:lvl3pPr>
            <a:lvl4pPr marL="1583924" indent="0">
              <a:buNone/>
              <a:defRPr sz="2310"/>
            </a:lvl4pPr>
            <a:lvl5pPr marL="2111898" indent="0">
              <a:buNone/>
              <a:defRPr sz="2310"/>
            </a:lvl5pPr>
            <a:lvl6pPr marL="2639873" indent="0">
              <a:buNone/>
              <a:defRPr sz="2310"/>
            </a:lvl6pPr>
            <a:lvl7pPr marL="3167847" indent="0">
              <a:buNone/>
              <a:defRPr sz="2310"/>
            </a:lvl7pPr>
            <a:lvl8pPr marL="3695822" indent="0">
              <a:buNone/>
              <a:defRPr sz="2310"/>
            </a:lvl8pPr>
            <a:lvl9pPr marL="4223796" indent="0">
              <a:buNone/>
              <a:defRPr sz="231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9803" y="2376011"/>
            <a:ext cx="4541017" cy="44018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48"/>
            </a:lvl1pPr>
            <a:lvl2pPr marL="527975" indent="0">
              <a:buNone/>
              <a:defRPr sz="1617"/>
            </a:lvl2pPr>
            <a:lvl3pPr marL="1055949" indent="0">
              <a:buNone/>
              <a:defRPr sz="1386"/>
            </a:lvl3pPr>
            <a:lvl4pPr marL="1583924" indent="0">
              <a:buNone/>
              <a:defRPr sz="1155"/>
            </a:lvl4pPr>
            <a:lvl5pPr marL="2111898" indent="0">
              <a:buNone/>
              <a:defRPr sz="1155"/>
            </a:lvl5pPr>
            <a:lvl6pPr marL="2639873" indent="0">
              <a:buNone/>
              <a:defRPr sz="1155"/>
            </a:lvl6pPr>
            <a:lvl7pPr marL="3167847" indent="0">
              <a:buNone/>
              <a:defRPr sz="1155"/>
            </a:lvl7pPr>
            <a:lvl8pPr marL="3695822" indent="0">
              <a:buNone/>
              <a:defRPr sz="1155"/>
            </a:lvl8pPr>
            <a:lvl9pPr marL="4223796" indent="0">
              <a:buNone/>
              <a:defRPr sz="115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67968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C878A89C-8726-49B1-B2D4-66271F609036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3847" y="7340702"/>
            <a:ext cx="4751844" cy="42166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43674" y="7340702"/>
            <a:ext cx="3167896" cy="421669"/>
          </a:xfrm>
          <a:prstGeom prst="rect">
            <a:avLst/>
          </a:prstGeom>
        </p:spPr>
        <p:txBody>
          <a:bodyPr/>
          <a:lstStyle/>
          <a:p>
            <a:fld id="{1C50794D-59E4-48E8-B1F5-6C7F68ED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2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284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55949" rtl="0" eaLnBrk="1" latinLnBrk="0" hangingPunct="1">
        <a:lnSpc>
          <a:spcPct val="90000"/>
        </a:lnSpc>
        <a:spcBef>
          <a:spcPct val="0"/>
        </a:spcBef>
        <a:buNone/>
        <a:defRPr sz="50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3987" indent="-263987" algn="l" defTabSz="1055949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3" kern="1200">
          <a:solidFill>
            <a:schemeClr val="tx1"/>
          </a:solidFill>
          <a:latin typeface="+mn-lt"/>
          <a:ea typeface="+mn-ea"/>
          <a:cs typeface="+mn-cs"/>
        </a:defRPr>
      </a:lvl1pPr>
      <a:lvl2pPr marL="791962" indent="-263987" algn="l" defTabSz="1055949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19936" indent="-263987" algn="l" defTabSz="1055949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7911" indent="-263987" algn="l" defTabSz="1055949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5886" indent="-263987" algn="l" defTabSz="1055949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3860" indent="-263987" algn="l" defTabSz="1055949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1835" indent="-263987" algn="l" defTabSz="1055949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59809" indent="-263987" algn="l" defTabSz="1055949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7784" indent="-263987" algn="l" defTabSz="1055949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5949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7975" algn="l" defTabSz="1055949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5949" algn="l" defTabSz="1055949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3924" algn="l" defTabSz="1055949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1898" algn="l" defTabSz="1055949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39873" algn="l" defTabSz="1055949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7847" algn="l" defTabSz="1055949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5822" algn="l" defTabSz="1055949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3796" algn="l" defTabSz="1055949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2.emf"/><Relationship Id="rId26" Type="http://schemas.openxmlformats.org/officeDocument/2006/relationships/image" Target="../media/image16.e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e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emf"/><Relationship Id="rId20" Type="http://schemas.openxmlformats.org/officeDocument/2006/relationships/image" Target="../media/image13.emf"/><Relationship Id="rId29" Type="http://schemas.openxmlformats.org/officeDocument/2006/relationships/oleObject" Target="../embeddings/oleObject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5.emf"/><Relationship Id="rId32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3.emf"/><Relationship Id="rId10" Type="http://schemas.openxmlformats.org/officeDocument/2006/relationships/image" Target="../media/image8.emf"/><Relationship Id="rId19" Type="http://schemas.openxmlformats.org/officeDocument/2006/relationships/oleObject" Target="../embeddings/oleObject13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5.e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emf"/><Relationship Id="rId22" Type="http://schemas.openxmlformats.org/officeDocument/2006/relationships/image" Target="../media/image14.emf"/><Relationship Id="rId27" Type="http://schemas.openxmlformats.org/officeDocument/2006/relationships/oleObject" Target="../embeddings/oleObject3.bin"/><Relationship Id="rId30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9415922-6A8E-4971-8D0F-8D6DCD2D8311}"/>
              </a:ext>
            </a:extLst>
          </p:cNvPr>
          <p:cNvSpPr/>
          <p:nvPr/>
        </p:nvSpPr>
        <p:spPr>
          <a:xfrm>
            <a:off x="3120515" y="4131339"/>
            <a:ext cx="6768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b="1" dirty="0">
                <a:solidFill>
                  <a:srgbClr val="3B397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Фамилия Имя Отчество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11198C3-CFF2-4158-A9CB-0E806C87A5C6}"/>
              </a:ext>
            </a:extLst>
          </p:cNvPr>
          <p:cNvSpPr/>
          <p:nvPr/>
        </p:nvSpPr>
        <p:spPr>
          <a:xfrm>
            <a:off x="3120515" y="4683729"/>
            <a:ext cx="68691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3B397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ученая степень, наименование должности, организация</a:t>
            </a:r>
            <a:endParaRPr lang="ru-RU" altLang="ru-RU" sz="2000" dirty="0">
              <a:solidFill>
                <a:srgbClr val="3B397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D63313B-1EB1-4DD1-8EA5-0D33ACF4C557}"/>
              </a:ext>
            </a:extLst>
          </p:cNvPr>
          <p:cNvSpPr/>
          <p:nvPr/>
        </p:nvSpPr>
        <p:spPr>
          <a:xfrm>
            <a:off x="3120515" y="2513469"/>
            <a:ext cx="626233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400" b="1" dirty="0">
                <a:solidFill>
                  <a:srgbClr val="5C62B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ТЕМА ВАШЕГО</a:t>
            </a:r>
          </a:p>
          <a:p>
            <a:r>
              <a:rPr lang="ru-RU" altLang="ru-RU" sz="4400" b="1" dirty="0">
                <a:solidFill>
                  <a:srgbClr val="5C62B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ДОКЛАДА</a:t>
            </a:r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78D8A2FA-F821-4D5A-ADFF-03BDC32E1B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304175"/>
              </p:ext>
            </p:extLst>
          </p:nvPr>
        </p:nvGraphicFramePr>
        <p:xfrm>
          <a:off x="-96442" y="4506732"/>
          <a:ext cx="1844775" cy="1131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CorelDRAW" r:id="rId3" imgW="307484" imgH="188851" progId="CorelDraw.Graphic.24">
                  <p:embed/>
                </p:oleObj>
              </mc:Choice>
              <mc:Fallback>
                <p:oleObj name="CorelDRAW" r:id="rId3" imgW="307484" imgH="188851" progId="CorelDraw.Graphic.2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DDC565EA-F8D2-4063-B6B9-6604B297A7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96442" y="4506732"/>
                        <a:ext cx="1844775" cy="1131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99BE269D-814E-4AC5-98CD-5350279836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960620"/>
              </p:ext>
            </p:extLst>
          </p:nvPr>
        </p:nvGraphicFramePr>
        <p:xfrm>
          <a:off x="10570464" y="1"/>
          <a:ext cx="3509074" cy="18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CorelDRAW" r:id="rId5" imgW="11322018" imgH="5494156" progId="CorelDraw.Graphic.25">
                  <p:embed/>
                </p:oleObj>
              </mc:Choice>
              <mc:Fallback>
                <p:oleObj name="CorelDRAW" r:id="rId5" imgW="11322018" imgH="5494156" progId="CorelDraw.Graphic.2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570464" y="1"/>
                        <a:ext cx="3509074" cy="1828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4097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D0EE97C-213F-494B-B70B-4EDB467F2EAD}"/>
              </a:ext>
            </a:extLst>
          </p:cNvPr>
          <p:cNvSpPr/>
          <p:nvPr/>
        </p:nvSpPr>
        <p:spPr>
          <a:xfrm>
            <a:off x="1989206" y="3522139"/>
            <a:ext cx="105889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>
                <a:solidFill>
                  <a:srgbClr val="5C62B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САМОЕ ЦЕННОЕ – ЭТО ВАШИ СОБСТВЕННЫЕ ДАННЫЕ.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7B71B0D-00D7-4ABC-AF93-21C40EE36770}"/>
              </a:ext>
            </a:extLst>
          </p:cNvPr>
          <p:cNvSpPr/>
          <p:nvPr/>
        </p:nvSpPr>
        <p:spPr>
          <a:xfrm>
            <a:off x="1222513" y="1125834"/>
            <a:ext cx="1182756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268288" algn="just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Уважаемые коллеги!</a:t>
            </a:r>
          </a:p>
          <a:p>
            <a:pPr marL="0" lvl="1" indent="268288" algn="just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 выступаете перед подготовленной аудиторией, и любые слайды с хрестоматийной информацией (об эпидемиологии заболевания, социальной значимости, среднестатистическом портрете пациента и т. д.) – лишние.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3248294-6966-4DDC-8ACD-26FE2975C2E7}"/>
              </a:ext>
            </a:extLst>
          </p:cNvPr>
          <p:cNvSpPr/>
          <p:nvPr/>
        </p:nvSpPr>
        <p:spPr>
          <a:xfrm>
            <a:off x="1116157" y="4506672"/>
            <a:ext cx="123350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Конечно, обзор литературы укрепляет фундамент работы. Но… фундамент не должен занимать </a:t>
            </a:r>
            <a:r>
              <a:rPr lang="ru-RU" altLang="ru-RU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бОльшую</a:t>
            </a:r>
            <a:r>
              <a:rPr lang="ru-RU" alt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часть конструкции!</a:t>
            </a:r>
          </a:p>
          <a:p>
            <a:pPr marL="0" lvl="1" algn="just">
              <a:spcBef>
                <a:spcPts val="600"/>
              </a:spcBef>
              <a:spcAft>
                <a:spcPts val="600"/>
              </a:spcAft>
            </a:pPr>
            <a:r>
              <a:rPr lang="ru-RU" alt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Каждый новый слайд – новая информация, новое развитие научного сюжета. </a:t>
            </a:r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78C1B121-F8F6-47C3-BFBD-10847AA940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228023"/>
              </p:ext>
            </p:extLst>
          </p:nvPr>
        </p:nvGraphicFramePr>
        <p:xfrm>
          <a:off x="3085957" y="7385037"/>
          <a:ext cx="3475037" cy="682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CorelDRAW" r:id="rId3" imgW="340072" imgH="66789" progId="CorelDraw.Graphic.24">
                  <p:embed/>
                </p:oleObj>
              </mc:Choice>
              <mc:Fallback>
                <p:oleObj name="CorelDRAW" r:id="rId3" imgW="340072" imgH="66789" progId="CorelDraw.Graphic.24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B9C2B3B-0C50-446D-A701-4AD647B005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85957" y="7385037"/>
                        <a:ext cx="3475037" cy="6820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DDC565EA-F8D2-4063-B6B9-6604B297A7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15996"/>
              </p:ext>
            </p:extLst>
          </p:nvPr>
        </p:nvGraphicFramePr>
        <p:xfrm>
          <a:off x="-88291" y="2821487"/>
          <a:ext cx="1580837" cy="969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CorelDRAW" r:id="rId5" imgW="307484" imgH="188851" progId="CorelDraw.Graphic.24">
                  <p:embed/>
                </p:oleObj>
              </mc:Choice>
              <mc:Fallback>
                <p:oleObj name="CorelDRAW" r:id="rId5" imgW="307484" imgH="188851" progId="CorelDraw.Graphic.2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C335778C-3583-443C-A2C8-53ADE8CAED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88291" y="2821487"/>
                        <a:ext cx="1580837" cy="969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6FFE5240-A533-42EC-BC28-0082ABE19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414880"/>
              </p:ext>
            </p:extLst>
          </p:nvPr>
        </p:nvGraphicFramePr>
        <p:xfrm>
          <a:off x="9063532" y="7362764"/>
          <a:ext cx="4414321" cy="182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CorelDRAW" r:id="rId7" imgW="32210161" imgH="1337310" progId="CorelDraw.Graphic.25">
                  <p:embed/>
                </p:oleObj>
              </mc:Choice>
              <mc:Fallback>
                <p:oleObj name="CorelDRAW" r:id="rId7" imgW="32210161" imgH="1337310" progId="CorelDraw.Graphic.2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063532" y="7362764"/>
                        <a:ext cx="4414321" cy="1829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55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E15535F-AEA3-471A-8938-78A20B603A8C}"/>
              </a:ext>
            </a:extLst>
          </p:cNvPr>
          <p:cNvSpPr/>
          <p:nvPr/>
        </p:nvSpPr>
        <p:spPr>
          <a:xfrm>
            <a:off x="4490836" y="2185641"/>
            <a:ext cx="56653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>
                <a:solidFill>
                  <a:srgbClr val="5C62B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ПОМНИТЕ ОБ АУДИТОРИИ. 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AA1A6A1-78BF-4E4D-A040-DE38740C907D}"/>
              </a:ext>
            </a:extLst>
          </p:cNvPr>
          <p:cNvSpPr/>
          <p:nvPr/>
        </p:nvSpPr>
        <p:spPr>
          <a:xfrm>
            <a:off x="1271973" y="2886843"/>
            <a:ext cx="121031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ru-RU" alt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переполняйте слайды слишком мелкими и нечитабельными таблицами и подписями!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EF8F5FB-2207-4C30-8363-E75D0223BC02}"/>
              </a:ext>
            </a:extLst>
          </p:cNvPr>
          <p:cNvSpPr/>
          <p:nvPr/>
        </p:nvSpPr>
        <p:spPr>
          <a:xfrm>
            <a:off x="879702" y="5596466"/>
            <a:ext cx="121031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ts val="600"/>
              </a:spcBef>
              <a:spcAft>
                <a:spcPts val="600"/>
              </a:spcAft>
            </a:pPr>
            <a:r>
              <a:rPr lang="ru-RU" alt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наглядности вашей презентации, предлагаем несколько графических элементов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BB7E6031-9BEB-4E90-94F9-95195AE212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288979"/>
              </p:ext>
            </p:extLst>
          </p:nvPr>
        </p:nvGraphicFramePr>
        <p:xfrm>
          <a:off x="5579860" y="4829900"/>
          <a:ext cx="3873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9" name="CorelDRAW" r:id="rId3" imgW="387230" imgH="466753" progId="CorelDraw.Graphic.24">
                  <p:embed/>
                </p:oleObj>
              </mc:Choice>
              <mc:Fallback>
                <p:oleObj name="CorelDRAW" r:id="rId3" imgW="387230" imgH="466753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79860" y="4829900"/>
                        <a:ext cx="387350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1D13507-24EC-402B-BC99-D0B1BC518C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609827"/>
              </p:ext>
            </p:extLst>
          </p:nvPr>
        </p:nvGraphicFramePr>
        <p:xfrm>
          <a:off x="7803017" y="4834456"/>
          <a:ext cx="3873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0" name="CorelDRAW" r:id="rId5" imgW="387230" imgH="466753" progId="CorelDraw.Graphic.24">
                  <p:embed/>
                </p:oleObj>
              </mc:Choice>
              <mc:Fallback>
                <p:oleObj name="CorelDRAW" r:id="rId5" imgW="387230" imgH="466753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803017" y="4834456"/>
                        <a:ext cx="387350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3B02FCF4-C53A-4A46-9391-3B9232CAB2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708952"/>
              </p:ext>
            </p:extLst>
          </p:nvPr>
        </p:nvGraphicFramePr>
        <p:xfrm>
          <a:off x="6261919" y="4847609"/>
          <a:ext cx="3873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1" name="CorelDRAW" r:id="rId7" imgW="387230" imgH="466753" progId="CorelDraw.Graphic.24">
                  <p:embed/>
                </p:oleObj>
              </mc:Choice>
              <mc:Fallback>
                <p:oleObj name="CorelDRAW" r:id="rId7" imgW="387230" imgH="466753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61919" y="4847609"/>
                        <a:ext cx="387350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993D2C04-A1A1-4282-9340-B38A5F0B8B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1093"/>
              </p:ext>
            </p:extLst>
          </p:nvPr>
        </p:nvGraphicFramePr>
        <p:xfrm>
          <a:off x="4761277" y="4812571"/>
          <a:ext cx="519113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2" name="CorelDRAW" r:id="rId9" imgW="518352" imgH="579987" progId="CorelDraw.Graphic.24">
                  <p:embed/>
                </p:oleObj>
              </mc:Choice>
              <mc:Fallback>
                <p:oleObj name="CorelDRAW" r:id="rId9" imgW="518352" imgH="579987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61277" y="4812571"/>
                        <a:ext cx="519113" cy="579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10DD87A2-AFF8-4FC8-86FC-CFF5D96A3B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995650"/>
              </p:ext>
            </p:extLst>
          </p:nvPr>
        </p:nvGraphicFramePr>
        <p:xfrm>
          <a:off x="3883957" y="4823798"/>
          <a:ext cx="5778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3" name="CorelDRAW" r:id="rId11" imgW="578162" imgH="567704" progId="CorelDraw.Graphic.24">
                  <p:embed/>
                </p:oleObj>
              </mc:Choice>
              <mc:Fallback>
                <p:oleObj name="CorelDRAW" r:id="rId11" imgW="578162" imgH="567704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83957" y="4823798"/>
                        <a:ext cx="577850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79EB1F82-A9DC-466B-9DBF-DD8C0960F0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533486"/>
              </p:ext>
            </p:extLst>
          </p:nvPr>
        </p:nvGraphicFramePr>
        <p:xfrm>
          <a:off x="6931252" y="4776718"/>
          <a:ext cx="57308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4" name="CorelDRAW" r:id="rId13" imgW="573561" imgH="572694" progId="CorelDraw.Graphic.24">
                  <p:embed/>
                </p:oleObj>
              </mc:Choice>
              <mc:Fallback>
                <p:oleObj name="CorelDRAW" r:id="rId13" imgW="573561" imgH="572694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31252" y="4776718"/>
                        <a:ext cx="573087" cy="573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AD5C68D2-BFD1-42FE-B2AF-365852BE09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071762"/>
              </p:ext>
            </p:extLst>
          </p:nvPr>
        </p:nvGraphicFramePr>
        <p:xfrm>
          <a:off x="9879985" y="4772863"/>
          <a:ext cx="5651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5" name="CorelDRAW" r:id="rId15" imgW="565126" imgH="570775" progId="CorelDraw.Graphic.24">
                  <p:embed/>
                </p:oleObj>
              </mc:Choice>
              <mc:Fallback>
                <p:oleObj name="CorelDRAW" r:id="rId15" imgW="565126" imgH="570775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879985" y="4772863"/>
                        <a:ext cx="56515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2AB1F0C9-9C38-435F-BB5E-7093FD6281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091268"/>
              </p:ext>
            </p:extLst>
          </p:nvPr>
        </p:nvGraphicFramePr>
        <p:xfrm>
          <a:off x="10723013" y="4772863"/>
          <a:ext cx="5730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6" name="CorelDRAW" r:id="rId17" imgW="572794" imgH="570775" progId="CorelDraw.Graphic.24">
                  <p:embed/>
                </p:oleObj>
              </mc:Choice>
              <mc:Fallback>
                <p:oleObj name="CorelDRAW" r:id="rId17" imgW="572794" imgH="570775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723013" y="4772863"/>
                        <a:ext cx="573087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B8403251-A4A3-48AC-BDEB-4CB4DEB5D8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583180"/>
              </p:ext>
            </p:extLst>
          </p:nvPr>
        </p:nvGraphicFramePr>
        <p:xfrm>
          <a:off x="9022670" y="4796810"/>
          <a:ext cx="579437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" name="CorelDRAW" r:id="rId19" imgW="579312" imgH="579987" progId="CorelDraw.Graphic.24">
                  <p:embed/>
                </p:oleObj>
              </mc:Choice>
              <mc:Fallback>
                <p:oleObj name="CorelDRAW" r:id="rId19" imgW="579312" imgH="579987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022670" y="4796810"/>
                        <a:ext cx="579437" cy="579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A6215F4F-957B-4828-9EA5-25E2BA3AF3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165988"/>
              </p:ext>
            </p:extLst>
          </p:nvPr>
        </p:nvGraphicFramePr>
        <p:xfrm>
          <a:off x="2453165" y="4828539"/>
          <a:ext cx="3603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" name="CorelDRAW" r:id="rId21" imgW="359626" imgH="564633" progId="CorelDraw.Graphic.24">
                  <p:embed/>
                </p:oleObj>
              </mc:Choice>
              <mc:Fallback>
                <p:oleObj name="CorelDRAW" r:id="rId21" imgW="359626" imgH="564633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453165" y="4828539"/>
                        <a:ext cx="360363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5BDB74A7-576D-45CF-9D05-B8805A8B79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006243"/>
              </p:ext>
            </p:extLst>
          </p:nvPr>
        </p:nvGraphicFramePr>
        <p:xfrm>
          <a:off x="3112998" y="4796810"/>
          <a:ext cx="4730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" name="CorelDRAW" r:id="rId23" imgW="473494" imgH="568856" progId="CorelDraw.Graphic.24">
                  <p:embed/>
                </p:oleObj>
              </mc:Choice>
              <mc:Fallback>
                <p:oleObj name="CorelDRAW" r:id="rId23" imgW="473494" imgH="568856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112998" y="4796810"/>
                        <a:ext cx="473075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EE2CF137-73AB-4811-9761-51A7C4143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712320"/>
              </p:ext>
            </p:extLst>
          </p:nvPr>
        </p:nvGraphicFramePr>
        <p:xfrm>
          <a:off x="8468381" y="4781481"/>
          <a:ext cx="4381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" name="CorelDRAW" r:id="rId25" imgW="437838" imgH="568856" progId="CorelDraw.Graphic.24">
                  <p:embed/>
                </p:oleObj>
              </mc:Choice>
              <mc:Fallback>
                <p:oleObj name="CorelDRAW" r:id="rId25" imgW="437838" imgH="568856" progId="CorelDraw.Graphic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8468381" y="4781481"/>
                        <a:ext cx="438150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>
            <a:extLst>
              <a:ext uri="{FF2B5EF4-FFF2-40B4-BE49-F238E27FC236}">
                <a16:creationId xmlns:a16="http://schemas.microsoft.com/office/drawing/2014/main" id="{02932236-294A-4ECC-8AE4-8BA61595F2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036890"/>
              </p:ext>
            </p:extLst>
          </p:nvPr>
        </p:nvGraphicFramePr>
        <p:xfrm>
          <a:off x="6048613" y="7414298"/>
          <a:ext cx="3475037" cy="682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" name="CorelDRAW" r:id="rId27" imgW="340072" imgH="66789" progId="CorelDraw.Graphic.24">
                  <p:embed/>
                </p:oleObj>
              </mc:Choice>
              <mc:Fallback>
                <p:oleObj name="CorelDRAW" r:id="rId27" imgW="340072" imgH="66789" progId="CorelDraw.Graphic.24">
                  <p:embed/>
                  <p:pic>
                    <p:nvPicPr>
                      <p:cNvPr id="11" name="Объект 10">
                        <a:extLst>
                          <a:ext uri="{FF2B5EF4-FFF2-40B4-BE49-F238E27FC236}">
                            <a16:creationId xmlns:a16="http://schemas.microsoft.com/office/drawing/2014/main" id="{78C1B121-F8F6-47C3-BFBD-10847AA940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048613" y="7414298"/>
                        <a:ext cx="3475037" cy="6820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>
            <a:extLst>
              <a:ext uri="{FF2B5EF4-FFF2-40B4-BE49-F238E27FC236}">
                <a16:creationId xmlns:a16="http://schemas.microsoft.com/office/drawing/2014/main" id="{16DA452F-2C42-49F8-ADD8-DD3E075D58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547955"/>
              </p:ext>
            </p:extLst>
          </p:nvPr>
        </p:nvGraphicFramePr>
        <p:xfrm>
          <a:off x="-59030" y="6106044"/>
          <a:ext cx="1281543" cy="786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" name="CorelDRAW" r:id="rId29" imgW="307484" imgH="188851" progId="CorelDraw.Graphic.24">
                  <p:embed/>
                </p:oleObj>
              </mc:Choice>
              <mc:Fallback>
                <p:oleObj name="CorelDRAW" r:id="rId29" imgW="307484" imgH="188851" progId="CorelDraw.Graphic.2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DDC565EA-F8D2-4063-B6B9-6604B297A7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-59030" y="6106044"/>
                        <a:ext cx="1281543" cy="7860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>
            <a:extLst>
              <a:ext uri="{FF2B5EF4-FFF2-40B4-BE49-F238E27FC236}">
                <a16:creationId xmlns:a16="http://schemas.microsoft.com/office/drawing/2014/main" id="{0F7EDFA0-B27E-42DE-B694-4BD8A88365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033830"/>
              </p:ext>
            </p:extLst>
          </p:nvPr>
        </p:nvGraphicFramePr>
        <p:xfrm>
          <a:off x="9063532" y="7362764"/>
          <a:ext cx="4414321" cy="182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" name="CorelDRAW" r:id="rId31" imgW="32210161" imgH="1337310" progId="CorelDraw.Graphic.25">
                  <p:embed/>
                </p:oleObj>
              </mc:Choice>
              <mc:Fallback>
                <p:oleObj name="CorelDRAW" r:id="rId31" imgW="32210161" imgH="1337310" progId="CorelDraw.Graphic.25">
                  <p:embed/>
                  <p:pic>
                    <p:nvPicPr>
                      <p:cNvPr id="2" name="Объект 1">
                        <a:extLst>
                          <a:ext uri="{FF2B5EF4-FFF2-40B4-BE49-F238E27FC236}">
                            <a16:creationId xmlns:a16="http://schemas.microsoft.com/office/drawing/2014/main" id="{6FFE5240-A533-42EC-BC28-0082ABE19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9063532" y="7362764"/>
                        <a:ext cx="4414321" cy="1829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0610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522</TotalTime>
  <Words>109</Words>
  <Application>Microsoft Office PowerPoint</Application>
  <PresentationFormat>Произвольный</PresentationFormat>
  <Paragraphs>12</Paragraphs>
  <Slides>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Tahoma</vt:lpstr>
      <vt:lpstr>Тема Office</vt:lpstr>
      <vt:lpstr>CorelDRAW</vt:lpstr>
      <vt:lpstr>CorelDRAW 2024 Graphic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designer@medcitygroup.ru</cp:lastModifiedBy>
  <cp:revision>55</cp:revision>
  <dcterms:created xsi:type="dcterms:W3CDTF">2022-08-03T14:03:47Z</dcterms:created>
  <dcterms:modified xsi:type="dcterms:W3CDTF">2026-02-09T13:00:05Z</dcterms:modified>
</cp:coreProperties>
</file>