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1CA4"/>
    <a:srgbClr val="BE0909"/>
    <a:srgbClr val="E73F15"/>
    <a:srgbClr val="5B567F"/>
    <a:srgbClr val="4433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54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5094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image" Target="../media/image6.emf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34FC1-E2FB-4745-AC0B-4BDB59EF2771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FDA724-8A73-4F2C-88F8-67C410F90D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09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3FA13A17-E61C-4835-B28A-5A64A61B5999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43867998"/>
              </p:ext>
            </p:extLst>
          </p:nvPr>
        </p:nvGraphicFramePr>
        <p:xfrm>
          <a:off x="-82550" y="-82999"/>
          <a:ext cx="12350750" cy="6804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CorelDRAW" r:id="rId3" imgW="2862771" imgH="1744300" progId="CorelDraw.Graphic.25">
                  <p:embed/>
                </p:oleObj>
              </mc:Choice>
              <mc:Fallback>
                <p:oleObj name="CorelDRAW" r:id="rId3" imgW="2862771" imgH="1744300" progId="CorelDraw.Graphic.2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82550" y="-82999"/>
                        <a:ext cx="12350750" cy="68044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Дата 3">
            <a:extLst>
              <a:ext uri="{FF2B5EF4-FFF2-40B4-BE49-F238E27FC236}">
                <a16:creationId xmlns:a16="http://schemas.microsoft.com/office/drawing/2014/main" id="{744B2B35-DE9B-445B-9109-4801DFEFA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8499-5A42-4666-9771-4986EA41ACC4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FBFFF46-91F5-4323-99A0-DA3D925D7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B50840-B90A-43A7-AC07-B76830541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B78-31A2-4186-BA21-6D125B7DF2FE}" type="slidenum">
              <a:rPr lang="ru-RU" smtClean="0"/>
              <a:t>‹#›</a:t>
            </a:fld>
            <a:endParaRPr lang="ru-RU"/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852355F3-ADA3-4B81-AC23-1B861A8765EE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75060"/>
              </p:ext>
            </p:extLst>
          </p:nvPr>
        </p:nvGraphicFramePr>
        <p:xfrm>
          <a:off x="3581400" y="1434406"/>
          <a:ext cx="7578725" cy="18848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CorelDRAW" r:id="rId5" imgW="1831863" imgH="455159" progId="CorelDraw.Graphic.25">
                  <p:embed/>
                </p:oleObj>
              </mc:Choice>
              <mc:Fallback>
                <p:oleObj name="CorelDRAW" r:id="rId5" imgW="1831863" imgH="455159" progId="CorelDraw.Graphic.2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81400" y="1434406"/>
                        <a:ext cx="7578725" cy="18848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1494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61EC4D-0784-426E-A298-7DEA12B7B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A8BF26D-2127-4552-8BBD-0A495A3984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4CEE3-74FA-4CB8-8A46-2253ED656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8499-5A42-4666-9771-4986EA41ACC4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D992AD-6B86-400C-AD42-DEBFBCC0F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F6FFBF-5AB0-41B1-A1DD-EED0FF191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B78-31A2-4186-BA21-6D125B7DF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38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CCABA08-7E2E-4C97-A8B2-F7810C631F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3AADE09-D930-468D-97F0-F5D94FCA12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587607-5E73-49F6-8F92-ED62DA52D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8499-5A42-4666-9771-4986EA41ACC4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B2282C-4461-42EF-8725-34DA03110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4D608-9A37-43D8-A60F-4EF5A5F54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B78-31A2-4186-BA21-6D125B7DF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895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D4FDA9-CC42-4DEB-832B-FA8ECF594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0E9C4F-6E3F-47B2-8704-3DC6E16B0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2EC6D2-A29C-458E-89E9-6D78B14D5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8499-5A42-4666-9771-4986EA41ACC4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AC93E3-D49F-4F9E-B31C-FF4E38832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077D1B-5D6D-4748-A268-21806B61D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B78-31A2-4186-BA21-6D125B7DF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894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A2A322-CFCD-49B4-BD1D-C33C52802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209A0E-EB57-4575-9492-8F26B0A7B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62651F-E85E-4111-BA10-3FC58B70A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8499-5A42-4666-9771-4986EA41ACC4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6487795-FA90-4124-B038-6F428029A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A6D50F-D2DF-42CB-A536-43160B977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B78-31A2-4186-BA21-6D125B7DF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001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F39458-4C6D-435C-938C-FD97A9246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3C3247-399C-431E-B0E4-0EC3AF1B9F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BC59A05-C2DF-47EE-86C1-3FD585C8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E9C3E0F-730D-4429-8422-9BE0167E2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8499-5A42-4666-9771-4986EA41ACC4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E68AB-FC45-4388-BE5C-A5B32B85E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1B5D023-8C11-459A-8E40-28FB700CC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B78-31A2-4186-BA21-6D125B7DF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546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5089BD-ED02-4AB5-8027-808F382A1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84A7CF6-9AC3-4236-9C86-B1A18689F6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F0E376A-1028-4A91-96A9-122F21E3E2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93B7C36-625A-4834-BEA2-2B4FFEB5F7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3EACCAD-C1FE-4C20-974A-E95653B12F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E94D249-FD3C-40CB-AB71-5350E90DA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8499-5A42-4666-9771-4986EA41ACC4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08C7609-9642-4554-908F-D02306503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E5BD41D-9661-4C1F-B544-80F6223D6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B78-31A2-4186-BA21-6D125B7DF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735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251494-45EE-41DB-823B-6FC6239C8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DBD1458-8690-4CAE-AE6B-8EA7903CF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8499-5A42-4666-9771-4986EA41ACC4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C5D62F9-602F-409B-9653-4EB57294F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ABEE55D-FF7B-4EE0-8D2F-0A3773CEF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B78-31A2-4186-BA21-6D125B7DF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572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6B85ABF-0E72-4233-ABF3-901280B75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8499-5A42-4666-9771-4986EA41ACC4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2F2C584-FED9-46FE-8D75-9066FDDD8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655B022-E9A4-47BD-A07F-DAEEB1130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B78-31A2-4186-BA21-6D125B7DF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740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9CF5CC-E1B9-4ABC-96CA-30B8BBD1D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EC1B39-0785-4B59-A8ED-5F201DFEA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7E0A56D-5AC5-4C83-BF1E-0B807B9F6B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3B56D60-5605-41CC-90F5-B222074C3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8499-5A42-4666-9771-4986EA41ACC4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5666B3-9467-4F39-8099-9C034CA24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9AEB483-8CA1-4BB5-972F-300C3C264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B78-31A2-4186-BA21-6D125B7DF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483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14E7A2-6B0A-4DC2-AFE0-860C26A17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4C0647F-A519-4F93-95C7-6ADFD96414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B2F3B0A-3FCE-4DB2-A16F-27D6DDBDD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0B83B41-94C4-4BAC-81AF-1732388C8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8499-5A42-4666-9771-4986EA41ACC4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BDDD90-88FE-4F85-AC46-A34B81B37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E6EF805-7A5A-4C14-8F0F-C542B71F6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B78-31A2-4186-BA21-6D125B7DF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313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BCF10904-3AA3-40DC-830B-5C15C6C77F2B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3282423928"/>
              </p:ext>
            </p:extLst>
          </p:nvPr>
        </p:nvGraphicFramePr>
        <p:xfrm>
          <a:off x="831850" y="501650"/>
          <a:ext cx="16129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CorelDRAW" r:id="rId14" imgW="1612938" imgH="382497" progId="CorelDraw.Graphic.25">
                  <p:embed/>
                </p:oleObj>
              </mc:Choice>
              <mc:Fallback>
                <p:oleObj name="CorelDRAW" r:id="rId14" imgW="1612938" imgH="382497" progId="CorelDraw.Graphic.2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31850" y="501650"/>
                        <a:ext cx="1612900" cy="382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Дата 3">
            <a:extLst>
              <a:ext uri="{FF2B5EF4-FFF2-40B4-BE49-F238E27FC236}">
                <a16:creationId xmlns:a16="http://schemas.microsoft.com/office/drawing/2014/main" id="{F169700B-A7BD-434F-AA29-EC521A55E6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68499-5A42-4666-9771-4986EA41ACC4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F222B7-1A00-4690-A49F-4721E5C5D8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793059-7DFB-4C6F-ACAC-04D9880FFD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D8B78-31A2-4186-BA21-6D125B7DF2FE}" type="slidenum">
              <a:rPr lang="ru-RU" smtClean="0"/>
              <a:t>‹#›</a:t>
            </a:fld>
            <a:endParaRPr 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3D9D48CC-8EA7-4802-8F8E-0EE29DE2C930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3281280095"/>
              </p:ext>
            </p:extLst>
          </p:nvPr>
        </p:nvGraphicFramePr>
        <p:xfrm>
          <a:off x="9429750" y="510756"/>
          <a:ext cx="2168525" cy="3734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CorelDRAW" r:id="rId16" imgW="2948953" imgH="508227" progId="CorelDraw.Graphic.25">
                  <p:embed/>
                </p:oleObj>
              </mc:Choice>
              <mc:Fallback>
                <p:oleObj name="CorelDRAW" r:id="rId16" imgW="2948953" imgH="508227" progId="CorelDraw.Graphic.2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429750" y="510756"/>
                        <a:ext cx="2168525" cy="3734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9748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e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9.emf"/><Relationship Id="rId4" Type="http://schemas.openxmlformats.org/officeDocument/2006/relationships/image" Target="../media/image6.e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F7E8C35-3E9B-4516-983E-E2962C054BA0}"/>
              </a:ext>
            </a:extLst>
          </p:cNvPr>
          <p:cNvSpPr/>
          <p:nvPr/>
        </p:nvSpPr>
        <p:spPr>
          <a:xfrm>
            <a:off x="4328025" y="3848320"/>
            <a:ext cx="684797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altLang="ru-RU" sz="4000" b="1" dirty="0">
                <a:solidFill>
                  <a:srgbClr val="651CA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ТЕМА ВАШЕГО ДОКЛАДА ДЛЯ КОНФЕРЕНЦИИ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97FF8F4-330E-4B7A-8451-483C48CF95D5}"/>
              </a:ext>
            </a:extLst>
          </p:cNvPr>
          <p:cNvSpPr/>
          <p:nvPr/>
        </p:nvSpPr>
        <p:spPr>
          <a:xfrm>
            <a:off x="4103177" y="5341837"/>
            <a:ext cx="70728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altLang="ru-RU" sz="2400" b="1" dirty="0">
                <a:solidFill>
                  <a:srgbClr val="5B567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Фамилия Имя Отчество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60E3946-AD2F-4B63-B8A5-B62849E06200}"/>
              </a:ext>
            </a:extLst>
          </p:cNvPr>
          <p:cNvSpPr/>
          <p:nvPr/>
        </p:nvSpPr>
        <p:spPr>
          <a:xfrm>
            <a:off x="3998308" y="5828504"/>
            <a:ext cx="71776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>
                <a:solidFill>
                  <a:srgbClr val="5B567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ученая степень, наименование должности, организация</a:t>
            </a:r>
            <a:endParaRPr lang="ru-RU" altLang="ru-RU" sz="1600" dirty="0">
              <a:solidFill>
                <a:srgbClr val="5B567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342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D252FAC-18B4-4F80-9B3B-B4FD97DC25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645107"/>
              </p:ext>
            </p:extLst>
          </p:nvPr>
        </p:nvGraphicFramePr>
        <p:xfrm>
          <a:off x="10026930" y="6062387"/>
          <a:ext cx="246063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8" name="CorelDRAW" r:id="rId3" imgW="246524" imgH="246811" progId="CorelDraw.Graphic.24">
                  <p:embed/>
                </p:oleObj>
              </mc:Choice>
              <mc:Fallback>
                <p:oleObj name="CorelDRAW" r:id="rId3" imgW="246524" imgH="246811" progId="CorelDraw.Graphic.24">
                  <p:embed/>
                  <p:pic>
                    <p:nvPicPr>
                      <p:cNvPr id="17" name="Объект 16">
                        <a:extLst>
                          <a:ext uri="{FF2B5EF4-FFF2-40B4-BE49-F238E27FC236}">
                            <a16:creationId xmlns:a16="http://schemas.microsoft.com/office/drawing/2014/main" id="{AAAAFF82-16B9-46FB-9A09-5A8F73B65D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026930" y="6062387"/>
                        <a:ext cx="246063" cy="246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63D982B1-5A53-4F09-8665-D4DA5AFD66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268949"/>
              </p:ext>
            </p:extLst>
          </p:nvPr>
        </p:nvGraphicFramePr>
        <p:xfrm>
          <a:off x="10614195" y="6062386"/>
          <a:ext cx="246063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CorelDRAW" r:id="rId5" imgW="246524" imgH="246811" progId="CorelDraw.Graphic.24">
                  <p:embed/>
                </p:oleObj>
              </mc:Choice>
              <mc:Fallback>
                <p:oleObj name="CorelDRAW" r:id="rId5" imgW="246524" imgH="246811" progId="CorelDraw.Graphic.24">
                  <p:embed/>
                  <p:pic>
                    <p:nvPicPr>
                      <p:cNvPr id="18" name="Объект 17">
                        <a:extLst>
                          <a:ext uri="{FF2B5EF4-FFF2-40B4-BE49-F238E27FC236}">
                            <a16:creationId xmlns:a16="http://schemas.microsoft.com/office/drawing/2014/main" id="{34128AC2-0EF2-4790-9CC3-342C9F9C51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614195" y="6062386"/>
                        <a:ext cx="246063" cy="246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13590DD2-6090-4C07-BF94-AB6EE248F8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3052"/>
              </p:ext>
            </p:extLst>
          </p:nvPr>
        </p:nvGraphicFramePr>
        <p:xfrm>
          <a:off x="11201460" y="6062386"/>
          <a:ext cx="246063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0" name="CorelDRAW" r:id="rId6" imgW="246524" imgH="246811" progId="CorelDraw.Graphic.24">
                  <p:embed/>
                </p:oleObj>
              </mc:Choice>
              <mc:Fallback>
                <p:oleObj name="CorelDRAW" r:id="rId6" imgW="246524" imgH="246811" progId="CorelDraw.Graphic.24">
                  <p:embed/>
                  <p:pic>
                    <p:nvPicPr>
                      <p:cNvPr id="19" name="Объект 18">
                        <a:extLst>
                          <a:ext uri="{FF2B5EF4-FFF2-40B4-BE49-F238E27FC236}">
                            <a16:creationId xmlns:a16="http://schemas.microsoft.com/office/drawing/2014/main" id="{6BF5D280-5A79-4940-B5BD-9A8B020542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201460" y="6062386"/>
                        <a:ext cx="246063" cy="246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85ECB9AF-2B98-4192-901A-FECEB5DF96CB}"/>
              </a:ext>
            </a:extLst>
          </p:cNvPr>
          <p:cNvSpPr/>
          <p:nvPr/>
        </p:nvSpPr>
        <p:spPr>
          <a:xfrm>
            <a:off x="1538654" y="3299238"/>
            <a:ext cx="94812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b="1" dirty="0">
                <a:solidFill>
                  <a:srgbClr val="E73F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САМОЕ ЦЕННОЕ – ЭТО ВАШИ СОБСТВЕННЫЕ ДАННЫЕ.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744290E-5130-46BE-A8D9-7D7C7A5B582F}"/>
              </a:ext>
            </a:extLst>
          </p:cNvPr>
          <p:cNvSpPr/>
          <p:nvPr/>
        </p:nvSpPr>
        <p:spPr>
          <a:xfrm>
            <a:off x="848150" y="1597151"/>
            <a:ext cx="10573057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268288" algn="just">
              <a:spcBef>
                <a:spcPts val="600"/>
              </a:spcBef>
              <a:spcAft>
                <a:spcPts val="600"/>
              </a:spcAft>
            </a:pPr>
            <a:r>
              <a:rPr lang="ru-RU" altLang="ru-RU" sz="1600" dirty="0">
                <a:solidFill>
                  <a:srgbClr val="5B567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Уважаемые коллеги!</a:t>
            </a:r>
          </a:p>
          <a:p>
            <a:pPr marL="0" lvl="1" indent="268288" algn="just">
              <a:spcBef>
                <a:spcPts val="600"/>
              </a:spcBef>
              <a:spcAft>
                <a:spcPts val="600"/>
              </a:spcAft>
            </a:pPr>
            <a:r>
              <a:rPr lang="ru-RU" altLang="ru-RU" sz="1600" dirty="0">
                <a:solidFill>
                  <a:srgbClr val="5B567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 выступаете перед подготовленной аудиторией, и любые слайды с хрестоматийной информацией (об эпидемиологии заболевания, социальной значимости, среднестатистическом портрете пациента и т. д.) – лишние. 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0111466D-85D8-42AD-9C3F-E78C19EEF47D}"/>
              </a:ext>
            </a:extLst>
          </p:cNvPr>
          <p:cNvSpPr/>
          <p:nvPr/>
        </p:nvSpPr>
        <p:spPr>
          <a:xfrm>
            <a:off x="1334027" y="4029744"/>
            <a:ext cx="10113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Bef>
                <a:spcPts val="600"/>
              </a:spcBef>
              <a:spcAft>
                <a:spcPts val="600"/>
              </a:spcAft>
            </a:pPr>
            <a:r>
              <a:rPr lang="ru-RU" altLang="ru-RU" dirty="0">
                <a:solidFill>
                  <a:srgbClr val="5B567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Конечно, обзор литературы укрепляет фундамент работы. Но… фундамент не должен занимать </a:t>
            </a:r>
            <a:r>
              <a:rPr lang="ru-RU" altLang="ru-RU" dirty="0" err="1">
                <a:solidFill>
                  <a:srgbClr val="5B567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бОльшую</a:t>
            </a:r>
            <a:r>
              <a:rPr lang="ru-RU" altLang="ru-RU" dirty="0">
                <a:solidFill>
                  <a:srgbClr val="5B567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часть конструкции!</a:t>
            </a:r>
          </a:p>
          <a:p>
            <a:pPr marL="0" lvl="1" algn="just">
              <a:spcBef>
                <a:spcPts val="600"/>
              </a:spcBef>
              <a:spcAft>
                <a:spcPts val="600"/>
              </a:spcAft>
            </a:pPr>
            <a:r>
              <a:rPr lang="ru-RU" altLang="ru-RU" dirty="0">
                <a:solidFill>
                  <a:srgbClr val="5B567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Каждый новый слайд – новая информация, новое развитие научного сюжета. </a:t>
            </a:r>
          </a:p>
        </p:txBody>
      </p:sp>
      <p:graphicFrame>
        <p:nvGraphicFramePr>
          <p:cNvPr id="17" name="Объект 16">
            <a:extLst>
              <a:ext uri="{FF2B5EF4-FFF2-40B4-BE49-F238E27FC236}">
                <a16:creationId xmlns:a16="http://schemas.microsoft.com/office/drawing/2014/main" id="{661E2C40-DD59-4F6D-A33B-20A9C9191C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7953561"/>
              </p:ext>
            </p:extLst>
          </p:nvPr>
        </p:nvGraphicFramePr>
        <p:xfrm>
          <a:off x="921886" y="4028339"/>
          <a:ext cx="412141" cy="4130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1" name="CorelDRAW" r:id="rId7" imgW="734204" imgH="735444" progId="CorelDraw.Graphic.24">
                  <p:embed/>
                </p:oleObj>
              </mc:Choice>
              <mc:Fallback>
                <p:oleObj name="CorelDRAW" r:id="rId7" imgW="734204" imgH="735444" progId="CorelDraw.Graphic.2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1D0E8196-DA44-423B-89C2-6252082353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21886" y="4028339"/>
                        <a:ext cx="412141" cy="4130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8696E5EE-E014-4DA8-ABDE-8B10F7D150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8990653"/>
              </p:ext>
            </p:extLst>
          </p:nvPr>
        </p:nvGraphicFramePr>
        <p:xfrm>
          <a:off x="921886" y="4734994"/>
          <a:ext cx="412141" cy="4130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CorelDRAW" r:id="rId7" imgW="734204" imgH="735444" progId="CorelDraw.Graphic.24">
                  <p:embed/>
                </p:oleObj>
              </mc:Choice>
              <mc:Fallback>
                <p:oleObj name="CorelDRAW" r:id="rId7" imgW="734204" imgH="735444" progId="CorelDraw.Graphic.24">
                  <p:embed/>
                  <p:pic>
                    <p:nvPicPr>
                      <p:cNvPr id="17" name="Объект 16">
                        <a:extLst>
                          <a:ext uri="{FF2B5EF4-FFF2-40B4-BE49-F238E27FC236}">
                            <a16:creationId xmlns:a16="http://schemas.microsoft.com/office/drawing/2014/main" id="{661E2C40-DD59-4F6D-A33B-20A9C9191C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21886" y="4734994"/>
                        <a:ext cx="412141" cy="4130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0447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0253005-27F9-483C-9A43-5A994C35B880}"/>
              </a:ext>
            </a:extLst>
          </p:cNvPr>
          <p:cNvSpPr/>
          <p:nvPr/>
        </p:nvSpPr>
        <p:spPr>
          <a:xfrm>
            <a:off x="3335587" y="2552496"/>
            <a:ext cx="56653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b="1" dirty="0">
                <a:solidFill>
                  <a:srgbClr val="BE09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ПОМНИТЕ ОБ АУДИТОРИИ 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A98586E-1E20-4CC3-AE88-51CC2B2B6FB3}"/>
              </a:ext>
            </a:extLst>
          </p:cNvPr>
          <p:cNvSpPr/>
          <p:nvPr/>
        </p:nvSpPr>
        <p:spPr>
          <a:xfrm>
            <a:off x="1042883" y="1716330"/>
            <a:ext cx="92797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ts val="600"/>
              </a:spcBef>
              <a:spcAft>
                <a:spcPts val="600"/>
              </a:spcAft>
            </a:pPr>
            <a:r>
              <a:rPr lang="ru-RU" altLang="ru-RU" sz="1600" dirty="0">
                <a:solidFill>
                  <a:srgbClr val="5B567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переполняйте слайды слишком мелкими и нечитабельными таблицами и подписями!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1BD6DDD-02A3-4E3F-A84A-A9FF9872B3C2}"/>
              </a:ext>
            </a:extLst>
          </p:cNvPr>
          <p:cNvSpPr/>
          <p:nvPr/>
        </p:nvSpPr>
        <p:spPr>
          <a:xfrm>
            <a:off x="1377461" y="3754415"/>
            <a:ext cx="86106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ru-RU" altLang="ru-RU" b="1" dirty="0">
                <a:solidFill>
                  <a:srgbClr val="5B567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Для наглядности вашей презентации, предлагаем несколько графических элементов:</a:t>
            </a: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1D0E8196-DA44-423B-89C2-6252082353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1983912"/>
              </p:ext>
            </p:extLst>
          </p:nvPr>
        </p:nvGraphicFramePr>
        <p:xfrm>
          <a:off x="1628648" y="4793138"/>
          <a:ext cx="402169" cy="403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3" name="CorelDRAW" r:id="rId3" imgW="734204" imgH="735444" progId="CorelDraw.Graphic.24">
                  <p:embed/>
                </p:oleObj>
              </mc:Choice>
              <mc:Fallback>
                <p:oleObj name="CorelDRAW" r:id="rId3" imgW="734204" imgH="735444" progId="CorelDraw.Graphic.24">
                  <p:embed/>
                  <p:pic>
                    <p:nvPicPr>
                      <p:cNvPr id="11" name="Объект 10">
                        <a:extLst>
                          <a:ext uri="{FF2B5EF4-FFF2-40B4-BE49-F238E27FC236}">
                            <a16:creationId xmlns:a16="http://schemas.microsoft.com/office/drawing/2014/main" id="{D0ABBA6C-B682-4429-98F0-00FCAA1AAF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28648" y="4793138"/>
                        <a:ext cx="402169" cy="403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CC36E9A9-0826-408F-8314-16B2B8C180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8854542"/>
              </p:ext>
            </p:extLst>
          </p:nvPr>
        </p:nvGraphicFramePr>
        <p:xfrm>
          <a:off x="2932547" y="4795178"/>
          <a:ext cx="403040" cy="368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4" name="CorelDRAW" r:id="rId5" imgW="734587" imgH="670958" progId="CorelDraw.Graphic.24">
                  <p:embed/>
                </p:oleObj>
              </mc:Choice>
              <mc:Fallback>
                <p:oleObj name="CorelDRAW" r:id="rId5" imgW="734587" imgH="670958" progId="CorelDraw.Graphic.24">
                  <p:embed/>
                  <p:pic>
                    <p:nvPicPr>
                      <p:cNvPr id="24" name="Объект 23">
                        <a:extLst>
                          <a:ext uri="{FF2B5EF4-FFF2-40B4-BE49-F238E27FC236}">
                            <a16:creationId xmlns:a16="http://schemas.microsoft.com/office/drawing/2014/main" id="{DF5B8057-2E75-4BBB-898B-18DF6E7439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32547" y="4795178"/>
                        <a:ext cx="403040" cy="3682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33CC8B2A-8F06-41C4-A8D8-0DA3150D07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9127352"/>
              </p:ext>
            </p:extLst>
          </p:nvPr>
        </p:nvGraphicFramePr>
        <p:xfrm>
          <a:off x="5659503" y="4820974"/>
          <a:ext cx="344717" cy="403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5" name="CorelDRAW" r:id="rId7" imgW="628770" imgH="735060" progId="CorelDraw.Graphic.24">
                  <p:embed/>
                </p:oleObj>
              </mc:Choice>
              <mc:Fallback>
                <p:oleObj name="CorelDRAW" r:id="rId7" imgW="628770" imgH="735060" progId="CorelDraw.Graphic.24">
                  <p:embed/>
                  <p:pic>
                    <p:nvPicPr>
                      <p:cNvPr id="25" name="Объект 24">
                        <a:extLst>
                          <a:ext uri="{FF2B5EF4-FFF2-40B4-BE49-F238E27FC236}">
                            <a16:creationId xmlns:a16="http://schemas.microsoft.com/office/drawing/2014/main" id="{5D31D169-1541-41B1-B628-6BDE09D6CE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659503" y="4820974"/>
                        <a:ext cx="344717" cy="403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57A1B6BC-CE8B-4B99-831C-05787AED50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429424"/>
              </p:ext>
            </p:extLst>
          </p:nvPr>
        </p:nvGraphicFramePr>
        <p:xfrm>
          <a:off x="8272765" y="4820974"/>
          <a:ext cx="344717" cy="403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6" name="CorelDRAW" r:id="rId9" imgW="628386" imgH="735060" progId="CorelDraw.Graphic.24">
                  <p:embed/>
                </p:oleObj>
              </mc:Choice>
              <mc:Fallback>
                <p:oleObj name="CorelDRAW" r:id="rId9" imgW="628386" imgH="735060" progId="CorelDraw.Graphic.24">
                  <p:embed/>
                  <p:pic>
                    <p:nvPicPr>
                      <p:cNvPr id="26" name="Объект 25">
                        <a:extLst>
                          <a:ext uri="{FF2B5EF4-FFF2-40B4-BE49-F238E27FC236}">
                            <a16:creationId xmlns:a16="http://schemas.microsoft.com/office/drawing/2014/main" id="{5F6349BE-BA1A-4E54-9B5D-8B6F5EC89B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272765" y="4820974"/>
                        <a:ext cx="344717" cy="403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A55DB23E-ACF6-4BD3-B118-D6275FF16D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033776"/>
              </p:ext>
            </p:extLst>
          </p:nvPr>
        </p:nvGraphicFramePr>
        <p:xfrm>
          <a:off x="6882873" y="4820974"/>
          <a:ext cx="364738" cy="403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7" name="CorelDRAW" r:id="rId11" imgW="664426" imgH="735060" progId="CorelDraw.Graphic.24">
                  <p:embed/>
                </p:oleObj>
              </mc:Choice>
              <mc:Fallback>
                <p:oleObj name="CorelDRAW" r:id="rId11" imgW="664426" imgH="735060" progId="CorelDraw.Graphic.24">
                  <p:embed/>
                  <p:pic>
                    <p:nvPicPr>
                      <p:cNvPr id="27" name="Объект 26">
                        <a:extLst>
                          <a:ext uri="{FF2B5EF4-FFF2-40B4-BE49-F238E27FC236}">
                            <a16:creationId xmlns:a16="http://schemas.microsoft.com/office/drawing/2014/main" id="{02560178-8F72-421B-9B69-025862D969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882873" y="4820974"/>
                        <a:ext cx="364738" cy="403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5FB793BC-FA58-49F6-8C81-A4C31961F4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7604069"/>
              </p:ext>
            </p:extLst>
          </p:nvPr>
        </p:nvGraphicFramePr>
        <p:xfrm>
          <a:off x="4240086" y="4820103"/>
          <a:ext cx="402169" cy="4039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8" name="CorelDRAW" r:id="rId13" imgW="734204" imgH="735828" progId="CorelDraw.Graphic.24">
                  <p:embed/>
                </p:oleObj>
              </mc:Choice>
              <mc:Fallback>
                <p:oleObj name="CorelDRAW" r:id="rId13" imgW="734204" imgH="735828" progId="CorelDraw.Graphic.24">
                  <p:embed/>
                  <p:pic>
                    <p:nvPicPr>
                      <p:cNvPr id="28" name="Объект 27">
                        <a:extLst>
                          <a:ext uri="{FF2B5EF4-FFF2-40B4-BE49-F238E27FC236}">
                            <a16:creationId xmlns:a16="http://schemas.microsoft.com/office/drawing/2014/main" id="{C0FB1522-95C2-4300-BA7A-06BA0F57F0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240086" y="4820103"/>
                        <a:ext cx="402169" cy="4039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6603544A-F057-4CBF-AF4C-485108AD4C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701043"/>
              </p:ext>
            </p:extLst>
          </p:nvPr>
        </p:nvGraphicFramePr>
        <p:xfrm>
          <a:off x="2855975" y="2635901"/>
          <a:ext cx="403040" cy="368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9" name="CorelDRAW" r:id="rId5" imgW="734587" imgH="670958" progId="CorelDraw.Graphic.24">
                  <p:embed/>
                </p:oleObj>
              </mc:Choice>
              <mc:Fallback>
                <p:oleObj name="CorelDRAW" r:id="rId5" imgW="734587" imgH="670958" progId="CorelDraw.Graphic.24">
                  <p:embed/>
                  <p:pic>
                    <p:nvPicPr>
                      <p:cNvPr id="9" name="Объект 8">
                        <a:extLst>
                          <a:ext uri="{FF2B5EF4-FFF2-40B4-BE49-F238E27FC236}">
                            <a16:creationId xmlns:a16="http://schemas.microsoft.com/office/drawing/2014/main" id="{CC36E9A9-0826-408F-8314-16B2B8C180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55975" y="2635901"/>
                        <a:ext cx="403040" cy="3682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083179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111</Words>
  <Application>Microsoft Office PowerPoint</Application>
  <PresentationFormat>Широкоэкранный</PresentationFormat>
  <Paragraphs>11</Paragraphs>
  <Slides>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Тема Office</vt:lpstr>
      <vt:lpstr>CorelDRAW</vt:lpstr>
      <vt:lpstr>CorelDRAW 2024 Graphic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designer@medcitygroup.ru</cp:lastModifiedBy>
  <cp:revision>13</cp:revision>
  <dcterms:created xsi:type="dcterms:W3CDTF">2024-02-16T12:08:01Z</dcterms:created>
  <dcterms:modified xsi:type="dcterms:W3CDTF">2026-02-17T09:39:21Z</dcterms:modified>
</cp:coreProperties>
</file>